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20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1E272-49C4-4444-8687-FCEE82649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01C38CA-A158-42DF-9F1A-5598CC9E7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7F71F4-9B49-40EC-83F9-899A78282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94FE15-421C-4FFC-ACCC-7E1BD1C42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E8A46B-ED26-47F4-B1E1-5915DE91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308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B21E6D-89DE-4D62-A139-1DE324E3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488E7C-5D15-43AE-ADE5-D5BB15DFF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FED203-8E3C-4DD4-BD86-FB8BBF576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B359FC-67E0-4804-B969-C9764806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475530-BA89-4424-AAB6-F3288189D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617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C5F2E43-4ED0-4317-B1F1-86862D42D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38F291-DB72-4B0F-885F-1D825BA7E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CE33F-3389-4309-831A-63006E996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D59D3A-CF22-4169-83CB-0F50D3687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9A2485-81FF-4282-8A65-0DC2823A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361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57439-201C-497F-84AD-84C6C26A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AB1612-6917-469A-9284-1C2485049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E00DB2-B715-4989-83E4-8C7B0195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23F393-952F-4C1E-943C-9ADDE6EE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638547-393A-4017-A419-72545A01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581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FBB68-FA9D-4416-9CC4-C6F96E7A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678BB77-BED5-4647-A2F8-33A674D67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C5C5F0-0684-4C0A-912B-192CF673C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A0342C-247C-4EB9-954C-635F9873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948AE1-9955-4396-9345-26C45DF51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409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A0E17-A1CA-4C1A-8F15-E750B15A8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5E1469-CDC6-40E8-87C5-E9089A2CC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B47961-CA91-49D2-AFFB-D6D275D77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1207FC-8EB3-48B8-A30C-8FCE2ACA7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76C9DD-40DA-4FD1-BCC7-1899EC97B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42CDC4-382D-49F9-9979-602D30B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3236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5440A8-5310-4207-B780-B446CB2D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634310-1672-444F-9959-8A26F934A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B100ED-D549-4A09-BC36-AB3C006D0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A81D51-F41F-4AFD-B56B-47510BD6E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18E537-1615-4E96-933F-08B38404D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2382FB-B9B6-4BAE-AC88-89597644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287DC7-0F95-45E0-83F8-AA122EA9C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7988765-66CB-4D98-A0F2-42E54B54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5294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86ED33-5DA6-4F72-B7F7-51889899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591030-A897-4CF6-8E1D-00BFD448D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8E06F8-6532-4B85-B4E0-F8A4107C6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2C89B9-CA48-41E0-9BEB-4AFCC9D3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650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1AB15B1-C062-422D-B7BD-8173056C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A4CC08B-7FFA-441C-A2D2-A08EEB982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E8EFA1D-B21E-4AA9-A7DF-1DE3BA8C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784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05FE6-54EC-408E-ACFD-CD26C4F9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7DE7E7-11EF-4BAF-95A5-4975C3698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B93163-E284-4ACC-A552-DD62C665A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AB2580-5AAC-4E94-A513-08B9AB84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BA7862-B8A0-4C5D-8655-EEC5082F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B2B990-0852-409A-9D4C-C1087992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4464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0306C9-4521-49DB-A737-55017FA5D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630AEB-F973-47B7-882A-AFD224011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49A410-56C8-4AF5-8B48-320CE1B0DF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E43CDC-E675-4BFF-B0EA-51B8980F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3CC2CE-46A4-4F08-BC8F-5C168A4B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353931-5452-4503-B9FC-1AC7B50D0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336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6AE9497-41A4-4123-9FA8-795114677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99D2204-1FB1-436A-A204-F51D7FB4F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CB9C8-4922-42C0-86F3-C733B24A7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18E91-3DCF-468B-8E49-FF7F469E87A6}" type="datetimeFigureOut">
              <a:rPr lang="en-US" smtClean="0"/>
              <a:pPr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71403C-E0A6-4776-9DA0-2329EA3E7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2765C0-B585-46F4-8CC0-0988B5952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421AD-1148-4056-A376-3FF2670808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804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DC5F13-399F-41B1-9DC6-B4E81B1A0F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Arial Black" panose="020B0A04020102020204" pitchFamily="34" charset="0"/>
              </a:rPr>
              <a:t>SESSION -4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435CBA-C93A-4F02-B4DE-2D4707224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en-US" dirty="0"/>
              <a:t>                                                         </a:t>
            </a:r>
            <a:r>
              <a:rPr lang="en-US" sz="4000" b="1" dirty="0">
                <a:solidFill>
                  <a:srgbClr val="00B050"/>
                </a:solidFill>
              </a:rPr>
              <a:t>ELIMINATION METHOD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08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BF5FD238-913C-4518-BABB-34A2B67C07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514350"/>
            <a:ext cx="11430000" cy="5972176"/>
          </a:xfrm>
        </p:spPr>
        <p:txBody>
          <a:bodyPr>
            <a:normAutofit fontScale="92500"/>
          </a:bodyPr>
          <a:lstStyle/>
          <a:p>
            <a:pPr algn="l"/>
            <a:r>
              <a:rPr lang="en-US" sz="4800" dirty="0"/>
              <a:t>Dear students, let us now learn yet another method of solving a system of equations algebraically. </a:t>
            </a:r>
          </a:p>
          <a:p>
            <a:pPr algn="l"/>
            <a:endParaRPr lang="en-US" sz="4800" dirty="0"/>
          </a:p>
          <a:p>
            <a:pPr algn="l"/>
            <a:r>
              <a:rPr lang="en-US" sz="4800" dirty="0"/>
              <a:t>This method is called the </a:t>
            </a:r>
            <a:r>
              <a:rPr lang="en-US" sz="4800" b="1" dirty="0"/>
              <a:t>Elimination Method. </a:t>
            </a:r>
            <a:r>
              <a:rPr lang="en-US" sz="4800" dirty="0"/>
              <a:t>As the name suggests, here we eliminate one of the variables so as to obtain a linear equation in just one variable which we all can solve easily.</a:t>
            </a:r>
          </a:p>
          <a:p>
            <a:pPr algn="l"/>
            <a:r>
              <a:rPr lang="es-ES" sz="4800" dirty="0"/>
              <a:t>   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7771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xmlns="" id="{3A2531F9-89A6-401B-A855-0347A7D0C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025" y="381000"/>
            <a:ext cx="11134725" cy="620077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Let us consider this example</a:t>
            </a:r>
          </a:p>
          <a:p>
            <a:pPr algn="l"/>
            <a:r>
              <a:rPr lang="en-US" dirty="0"/>
              <a:t>Solve </a:t>
            </a:r>
            <a:r>
              <a:rPr lang="es-ES" dirty="0"/>
              <a:t>3x – 5y – 4 = 0 and 9x = 2y + 7</a:t>
            </a:r>
          </a:p>
          <a:p>
            <a:pPr algn="l"/>
            <a:r>
              <a:rPr lang="es-ES" dirty="0" err="1"/>
              <a:t>Solution</a:t>
            </a:r>
            <a:r>
              <a:rPr lang="es-ES" dirty="0"/>
              <a:t>: The </a:t>
            </a:r>
            <a:r>
              <a:rPr lang="es-ES" dirty="0" err="1"/>
              <a:t>given</a:t>
            </a:r>
            <a:r>
              <a:rPr lang="es-ES" dirty="0"/>
              <a:t> </a:t>
            </a:r>
            <a:r>
              <a:rPr lang="es-ES" dirty="0" err="1"/>
              <a:t>equations</a:t>
            </a:r>
            <a:r>
              <a:rPr lang="es-ES" dirty="0"/>
              <a:t> can be </a:t>
            </a:r>
            <a:r>
              <a:rPr lang="es-ES" dirty="0" err="1"/>
              <a:t>re-written</a:t>
            </a:r>
            <a:r>
              <a:rPr lang="es-ES" dirty="0"/>
              <a:t> as </a:t>
            </a:r>
          </a:p>
          <a:p>
            <a:pPr algn="l"/>
            <a:r>
              <a:rPr lang="es-ES" dirty="0"/>
              <a:t>               3x - 5y = 4   ------------(1)</a:t>
            </a:r>
          </a:p>
          <a:p>
            <a:pPr algn="l"/>
            <a:r>
              <a:rPr lang="es-ES" dirty="0"/>
              <a:t>               9x – 2y = 7   -----------(2)</a:t>
            </a:r>
          </a:p>
          <a:p>
            <a:pPr algn="l"/>
            <a:r>
              <a:rPr lang="en-US" dirty="0"/>
              <a:t>We need to eliminate one of the two variables</a:t>
            </a:r>
          </a:p>
          <a:p>
            <a:pPr algn="l"/>
            <a:r>
              <a:rPr lang="en-US" dirty="0"/>
              <a:t> i.e. either x or y needs to be removed so as to obtain a linear equation in one variable.</a:t>
            </a:r>
          </a:p>
          <a:p>
            <a:pPr algn="l"/>
            <a:r>
              <a:rPr lang="en-US" dirty="0"/>
              <a:t>Let us  get rid of x say. </a:t>
            </a:r>
          </a:p>
          <a:p>
            <a:pPr algn="l"/>
            <a:r>
              <a:rPr lang="en-US" dirty="0"/>
              <a:t>Then, we will have to make the coefficient of x same in both the equations and then add or subtract the equations depending on the signs of the coefficients of x.</a:t>
            </a:r>
          </a:p>
          <a:p>
            <a:pPr algn="l"/>
            <a:r>
              <a:rPr lang="en-US" dirty="0"/>
              <a:t>I would now illustrate how we can do this.</a:t>
            </a:r>
          </a:p>
          <a:p>
            <a:pPr algn="l"/>
            <a:r>
              <a:rPr lang="en-US" dirty="0"/>
              <a:t>In order to make the coefficients of x same in (1) and (2), we need to multiply (1) by 3.</a:t>
            </a:r>
          </a:p>
          <a:p>
            <a:pPr algn="l"/>
            <a:r>
              <a:rPr lang="en-US" dirty="0"/>
              <a:t>  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48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id="{D4D728D1-CF29-42BD-BA0D-C663E74C708F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95300" y="457201"/>
                <a:ext cx="11325225" cy="6038850"/>
              </a:xfrm>
            </p:spPr>
            <p:txBody>
              <a:bodyPr/>
              <a:lstStyle/>
              <a:p>
                <a:pPr algn="l"/>
                <a:r>
                  <a:rPr lang="en-US" dirty="0"/>
                  <a:t>     3x-5y=4 ---------(1)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3</a:t>
                </a:r>
              </a:p>
              <a:p>
                <a:pPr algn="l"/>
                <a:r>
                  <a:rPr lang="en-US" dirty="0"/>
                  <a:t>we get , 9x-15y= 12------(3)</a:t>
                </a:r>
              </a:p>
              <a:p>
                <a:pPr algn="l"/>
                <a:r>
                  <a:rPr lang="en-US" dirty="0"/>
                  <a:t>              9 x- 2y=7  -------(2)</a:t>
                </a:r>
              </a:p>
              <a:p>
                <a:pPr algn="l"/>
                <a:r>
                  <a:rPr lang="en-US" dirty="0"/>
                  <a:t>Subtracting (2) from (3), we get , </a:t>
                </a:r>
              </a:p>
              <a:p>
                <a:pPr algn="l"/>
                <a:r>
                  <a:rPr lang="en-US" dirty="0"/>
                  <a:t> -15y +2y = 12- 7 ---------(4)</a:t>
                </a:r>
              </a:p>
              <a:p>
                <a:pPr algn="l"/>
                <a:r>
                  <a:rPr lang="en-US" dirty="0"/>
                  <a:t>Clearly, we have got rid of x from the equations or we have successfully eliminated the variable x from the system of equations. </a:t>
                </a:r>
              </a:p>
              <a:p>
                <a:pPr algn="l"/>
                <a:r>
                  <a:rPr lang="en-US" dirty="0"/>
                  <a:t>Thus, from (4) we get, y=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dirty="0"/>
                  <a:t/>
                </a:r>
              </a:p>
              <a:p>
                <a:pPr algn="l"/>
                <a:r>
                  <a:rPr lang="en-US" dirty="0"/>
                  <a:t>Now, put the value of y in any of the above equations we can get the value of x.</a:t>
                </a:r>
              </a:p>
              <a:p>
                <a:pPr algn="l"/>
                <a:r>
                  <a:rPr lang="en-US" dirty="0"/>
                  <a:t>Let us put the value of y in (1), we get x=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dirty="0"/>
                  <a:t/>
                </a:r>
              </a:p>
              <a:p>
                <a:pPr algn="l"/>
                <a:r>
                  <a:rPr lang="en-US" dirty="0"/>
                  <a:t>So, x=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dirty="0"/>
                  <a:t>  and y=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dirty="0"/>
                  <a:t>  is the required solution.</a:t>
                </a:r>
              </a:p>
              <a:p>
                <a:pPr algn="l"/>
                <a:r>
                  <a:rPr lang="en-US" dirty="0"/>
                  <a:t>Have a look at another example in this video.</a:t>
                </a:r>
              </a:p>
            </p:txBody>
          </p:sp>
        </mc:Choice>
        <mc:Fallback>
          <p:sp>
            <p:nvSpPr>
              <p:cNvPr id="5" name="Subtitle 4">
                <a:extLst>
                  <a:ext uri="{FF2B5EF4-FFF2-40B4-BE49-F238E27FC236}">
                    <a16:creationId xmlns:a16="http://schemas.microsoft.com/office/drawing/2014/main" xmlns="" id="{D4D728D1-CF29-42BD-BA0D-C663E74C7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95300" y="457201"/>
                <a:ext cx="11325225" cy="6038850"/>
              </a:xfrm>
              <a:blipFill>
                <a:blip r:embed="rId2"/>
                <a:stretch>
                  <a:fillRect l="-807" t="-1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36846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stems+of+equations+with+elimination+(and+manipulation)+_+High+School+Math+_+Khan+Academy">
            <a:hlinkClick r:id="" action="ppaction://media"/>
            <a:extLst>
              <a:ext uri="{FF2B5EF4-FFF2-40B4-BE49-F238E27FC236}">
                <a16:creationId xmlns:a16="http://schemas.microsoft.com/office/drawing/2014/main" xmlns="" id="{0941FE0C-1387-49AF-B198-5919D58BC7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358" y="238125"/>
            <a:ext cx="10945283" cy="61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7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D963CA9-ED43-4FE2-984C-C2D1E17F1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450" y="266700"/>
            <a:ext cx="11182350" cy="6315075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The example solved for you in the slide before the video was Q1 (iii) (Ex 3.4), now do the rest of the parts yourself in your class work notebook.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Let us now discuss a few parts from Q2 of Ex 3.4</a:t>
            </a:r>
          </a:p>
          <a:p>
            <a:pPr algn="l"/>
            <a:r>
              <a:rPr lang="en-US" dirty="0"/>
              <a:t>Q2 (iii) The sum of the digits of a two-digit number is 9. Also, nine times this number is twice the number obtained by reversing the order of the digits. Find the number</a:t>
            </a:r>
          </a:p>
          <a:p>
            <a:pPr algn="l"/>
            <a:r>
              <a:rPr lang="en-US" dirty="0"/>
              <a:t>Solution: Let the digit at the ones place be x and the digit at the tens place by y.</a:t>
            </a:r>
          </a:p>
          <a:p>
            <a:pPr algn="l"/>
            <a:r>
              <a:rPr lang="en-US" dirty="0"/>
              <a:t>Then the number , in its expanded form is given by 10y+x.</a:t>
            </a:r>
          </a:p>
          <a:p>
            <a:pPr algn="l"/>
            <a:r>
              <a:rPr lang="en-US" dirty="0"/>
              <a:t>So, the number obtained by reversing the digits of the above number in its expanded form can be written as 10x+y.</a:t>
            </a:r>
          </a:p>
          <a:p>
            <a:pPr algn="l"/>
            <a:r>
              <a:rPr lang="en-US" dirty="0"/>
              <a:t>According to the question, we have,</a:t>
            </a:r>
          </a:p>
          <a:p>
            <a:pPr algn="l"/>
            <a:r>
              <a:rPr lang="en-US" dirty="0" err="1"/>
              <a:t>x+y</a:t>
            </a:r>
            <a:r>
              <a:rPr lang="en-US" dirty="0"/>
              <a:t>=9------------------(1)</a:t>
            </a:r>
          </a:p>
          <a:p>
            <a:pPr algn="l"/>
            <a:r>
              <a:rPr lang="en-US" dirty="0"/>
              <a:t>9(10y+x)= 2(10x+y)</a:t>
            </a:r>
          </a:p>
          <a:p>
            <a:pPr algn="l"/>
            <a:r>
              <a:rPr lang="en-US" dirty="0"/>
              <a:t>i.e. 90y+9x-20x-2y=0</a:t>
            </a:r>
          </a:p>
          <a:p>
            <a:pPr algn="l"/>
            <a:r>
              <a:rPr lang="en-US" dirty="0"/>
              <a:t>i.e. 88y- 11x=0</a:t>
            </a:r>
          </a:p>
          <a:p>
            <a:pPr algn="l"/>
            <a:r>
              <a:rPr lang="en-US" dirty="0"/>
              <a:t>Or 8y-x=0-------------(2)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4765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E48EE0F5-5487-4A1E-B70F-76F20DCA2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850" y="1343025"/>
            <a:ext cx="10782300" cy="4010025"/>
          </a:xfrm>
        </p:spPr>
        <p:txBody>
          <a:bodyPr/>
          <a:lstStyle/>
          <a:p>
            <a:pPr algn="l"/>
            <a:r>
              <a:rPr lang="en-US" dirty="0"/>
              <a:t>Let us now solve these equations,</a:t>
            </a:r>
          </a:p>
          <a:p>
            <a:pPr algn="l"/>
            <a:r>
              <a:rPr lang="en-US" dirty="0"/>
              <a:t>We have </a:t>
            </a:r>
          </a:p>
          <a:p>
            <a:pPr algn="l"/>
            <a:r>
              <a:rPr lang="en-US" dirty="0"/>
              <a:t> x+ y =9---------(1)</a:t>
            </a:r>
          </a:p>
          <a:p>
            <a:pPr algn="l"/>
            <a:r>
              <a:rPr lang="en-US" dirty="0"/>
              <a:t>-x+8y=0--------(2)</a:t>
            </a:r>
          </a:p>
          <a:p>
            <a:pPr algn="l"/>
            <a:r>
              <a:rPr lang="en-US" dirty="0"/>
              <a:t>Adding (1) and (2), we successfully eliminate the variable x  and get</a:t>
            </a:r>
          </a:p>
          <a:p>
            <a:pPr algn="l"/>
            <a:r>
              <a:rPr lang="en-US" dirty="0"/>
              <a:t>9y=9 i.e. y=1</a:t>
            </a:r>
          </a:p>
          <a:p>
            <a:pPr algn="l"/>
            <a:r>
              <a:rPr lang="en-US" dirty="0"/>
              <a:t>Putting the value of y in (1) we get, x=8.</a:t>
            </a:r>
          </a:p>
          <a:p>
            <a:pPr algn="l"/>
            <a:r>
              <a:rPr lang="en-US" dirty="0"/>
              <a:t>Therefore, the required number is 10y+x= 10+8= 18.</a:t>
            </a:r>
          </a:p>
        </p:txBody>
      </p:sp>
    </p:spTree>
    <p:extLst>
      <p:ext uri="{BB962C8B-B14F-4D97-AF65-F5344CB8AC3E}">
        <p14:creationId xmlns:p14="http://schemas.microsoft.com/office/powerpoint/2010/main" xmlns="" val="17846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13634D98-1B03-49E7-8817-B803CF62C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61951"/>
            <a:ext cx="11182350" cy="6086474"/>
          </a:xfrm>
        </p:spPr>
        <p:txBody>
          <a:bodyPr/>
          <a:lstStyle/>
          <a:p>
            <a:pPr algn="l"/>
            <a:r>
              <a:rPr lang="en-US" dirty="0"/>
              <a:t>Let us solve another word problem using elimination method.</a:t>
            </a:r>
          </a:p>
          <a:p>
            <a:pPr algn="l"/>
            <a:r>
              <a:rPr lang="en-US" dirty="0"/>
              <a:t>Ex 3.4, Q2 (iv) Meena went to a bank to withdraw ₹ 2000. She asked the cashier to give her ₹ 50 and ₹ 100 notes only. Meena got 25 notes in all. Find how many notes of ₹ 50 and ₹ 100 she received.</a:t>
            </a:r>
          </a:p>
          <a:p>
            <a:pPr algn="l"/>
            <a:r>
              <a:rPr lang="en-US" dirty="0"/>
              <a:t>Solution: Let the number of ₹100 notes be x that of ₹50 notes by y.</a:t>
            </a:r>
          </a:p>
          <a:p>
            <a:pPr algn="l"/>
            <a:r>
              <a:rPr lang="en-US" dirty="0"/>
              <a:t>Then according to the question, </a:t>
            </a:r>
          </a:p>
          <a:p>
            <a:pPr algn="l"/>
            <a:r>
              <a:rPr lang="en-US" dirty="0"/>
              <a:t> </a:t>
            </a:r>
            <a:r>
              <a:rPr lang="en-US" dirty="0" err="1"/>
              <a:t>x+y</a:t>
            </a:r>
            <a:r>
              <a:rPr lang="en-US" dirty="0"/>
              <a:t>=25----------(1) and </a:t>
            </a:r>
          </a:p>
          <a:p>
            <a:pPr algn="l"/>
            <a:r>
              <a:rPr lang="en-US" dirty="0"/>
              <a:t>100x+50y= 2000</a:t>
            </a:r>
          </a:p>
          <a:p>
            <a:pPr algn="l"/>
            <a:r>
              <a:rPr lang="en-US" dirty="0"/>
              <a:t>Or 2x+y=40-------(2)</a:t>
            </a:r>
          </a:p>
          <a:p>
            <a:pPr algn="l"/>
            <a:r>
              <a:rPr lang="en-US" dirty="0"/>
              <a:t>Subtracting (2) from (1) we get,</a:t>
            </a:r>
          </a:p>
          <a:p>
            <a:pPr algn="l"/>
            <a:r>
              <a:rPr lang="en-US" dirty="0"/>
              <a:t>-x = - 15 or x=15</a:t>
            </a:r>
          </a:p>
          <a:p>
            <a:pPr algn="l"/>
            <a:r>
              <a:rPr lang="en-US" dirty="0"/>
              <a:t>Substituting the value of x in (1) we get y= 10.</a:t>
            </a:r>
          </a:p>
          <a:p>
            <a:pPr algn="l"/>
            <a:r>
              <a:rPr lang="en-US" dirty="0"/>
              <a:t>Thus, number of ₹100 notes is 15 and that of ₹50 notes is 10.</a:t>
            </a:r>
          </a:p>
        </p:txBody>
      </p:sp>
    </p:spTree>
    <p:extLst>
      <p:ext uri="{BB962C8B-B14F-4D97-AF65-F5344CB8AC3E}">
        <p14:creationId xmlns:p14="http://schemas.microsoft.com/office/powerpoint/2010/main" xmlns="" val="346170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6565050D-6003-4E11-BF73-7BD28B018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75" y="466725"/>
            <a:ext cx="9610725" cy="6067425"/>
          </a:xfrm>
        </p:spPr>
        <p:txBody>
          <a:bodyPr/>
          <a:lstStyle/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Note: Complete the rest of the parts of the question on your own in the classwork notebook.</a:t>
            </a:r>
          </a:p>
          <a:p>
            <a:pPr algn="l"/>
            <a:r>
              <a:rPr lang="en-US" b="1" dirty="0"/>
              <a:t>With this we end the fourth worksheet Ex 3.4</a:t>
            </a:r>
          </a:p>
          <a:p>
            <a:pPr algn="l"/>
            <a:r>
              <a:rPr lang="en-US" b="1" dirty="0">
                <a:solidFill>
                  <a:srgbClr val="00B050"/>
                </a:solidFill>
              </a:rPr>
              <a:t>Take a few practice questions now. (From Assignment)</a:t>
            </a:r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1. </a:t>
            </a:r>
            <a:r>
              <a:rPr lang="en-IN" dirty="0"/>
              <a:t>The sum of a two digit number and the number formed by reversing its digits is 110. If 10 is subtracted from the number, the new number is 4 more than 5 times the sum of the digits in the original number. Find the number.                                                                                                                                                                                 </a:t>
            </a:r>
            <a:r>
              <a:rPr lang="en-IN" b="1" dirty="0"/>
              <a:t>[CBSE 2017]</a:t>
            </a:r>
            <a:endParaRPr lang="en-US" dirty="0"/>
          </a:p>
          <a:p>
            <a:pPr algn="l"/>
            <a:r>
              <a:rPr lang="en-US" b="1" dirty="0">
                <a:solidFill>
                  <a:srgbClr val="FF0000"/>
                </a:solidFill>
              </a:rPr>
              <a:t>2. </a:t>
            </a:r>
            <a:r>
              <a:rPr lang="en-IN" dirty="0"/>
              <a:t>In a function if 10 guests are sent from room A to B, the number of guests in room A and B are same. If 20 guests are sent from B to A, the number of guests in A is double the number of guests in B. Find number of guests in both the rooms in the beginning.</a:t>
            </a:r>
            <a:endParaRPr lang="en-US" dirty="0"/>
          </a:p>
          <a:p>
            <a:pPr algn="l"/>
            <a:endParaRPr lang="en-US" b="1" dirty="0">
              <a:solidFill>
                <a:srgbClr val="FF0000"/>
              </a:solidFill>
            </a:endParaRP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175025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768</Words>
  <Application>Microsoft Office PowerPoint</Application>
  <PresentationFormat>Custom</PresentationFormat>
  <Paragraphs>57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SESSION -4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-4</dc:title>
  <dc:creator>Amrit Singh</dc:creator>
  <cp:lastModifiedBy>rajni bala</cp:lastModifiedBy>
  <cp:revision>17</cp:revision>
  <dcterms:created xsi:type="dcterms:W3CDTF">2020-03-26T07:02:54Z</dcterms:created>
  <dcterms:modified xsi:type="dcterms:W3CDTF">2020-04-15T10:14:34Z</dcterms:modified>
</cp:coreProperties>
</file>